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52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4C3E0-133D-38AC-73B6-277C73619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09C63-8F1D-57B9-B739-7FC38C608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3F8CB-6D2A-7037-A941-2EFC1A159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B0D37-C2E0-8BA7-D153-9CC58D69E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CE1B9-137A-C66C-088C-C660C551F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0595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2E54A-FA07-511D-175A-FE198E077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903194-946E-CF70-67D1-27767EA8F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2F69E-01D0-F960-CBE7-D5EA85FF0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943EC-6E0A-ACF5-DF5A-EC4C8ED12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27337-D173-B025-6DA1-08208928E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600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8CABC4-09C0-5881-A740-52B9752F81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7387F2-20C3-8BBB-D86D-7B9DD970A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0F1A9-082B-D1B7-10E7-C2743A642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3DD92-C113-A76A-1B2A-11BE5F715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03CC6-8B6F-BCC0-7E95-538652E47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593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0BE3E-DEC1-55B3-CE0A-24B29D2EE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29767-962C-0B2C-3A88-43B98581B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D6D92-A3CE-A319-C7DB-9F829DF85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DDD53-B0F1-08EC-41BA-BA3A81B22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831AA-3D72-8A4F-ECF1-7122040AC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731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864C2-0AFC-CE9E-11BD-12EA0053C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AF8B8-4AE1-32DE-63D5-9BE805CF8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769A2-8F16-18CD-A2C3-E36319969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8975F-EDD8-4138-E151-C144D309C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2D2B9-122A-9B9B-5A2B-DCDD35815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235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6C50-A3D7-855B-C827-A4D9CED84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C8791-4BB2-145E-BB6C-26B49788E0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AA3E30-4B49-3098-4F6F-946284A6E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E3518-0F02-8207-FC15-A33D9D224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4BB44-92B6-FD63-1E4E-CE7C056BC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4D6C9-2236-C20B-964D-B9775E995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1556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09116-8553-23A7-22B5-B639680ED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AAB23B-8601-1B37-403E-F399F5BD1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7A207F-652C-41D6-7D8F-86DCE9759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493274-977F-54F6-5B79-2FE835FF58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8B2920-41E5-F998-AC6A-CD8B7A56ED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456A2D-96DA-C525-8273-7A0BDEEE3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286490-298F-6883-BA21-58D5549FC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CCC404-B424-CAFF-8FDC-F3F1E7DD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674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22A01-841B-3EFD-CA6C-11755F213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F9AC5B-E5A5-E42F-F344-0489CC651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07638-AD5D-8184-7397-35D858F6A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1A3B5B-A380-4F2C-D4AD-E3DE24C5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785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18E119-C778-5666-31EB-8568AD234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77F23-6ACC-99DF-F989-B171AB9BC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95928-7475-3822-3D13-2CD1C94A5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41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20EFC-E250-48CB-88CA-4038B0D47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32F88-1DE1-E7E0-5D81-11C8BF355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CE1852-D0D6-38C1-9AF1-C77E1667B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B85E7A-B781-951A-179B-174A20B6B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CC24DD-02BE-1AE0-A781-EE2089BCA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091B3-5F54-DE0A-0FB0-4BFC56E86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805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6301-9BE0-A8FC-221F-E73751E0D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5EBB83-C69F-5BDB-AD92-F7C1A65D8D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C9D0DD-A1C0-A230-F5AA-327A0F1F4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72319B-E6B4-69D4-43E0-CBD3869DE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C95588-F7E4-A805-BF9D-E3F2497C5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81F148-2331-D3FA-C7ED-54CC1BC1B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1716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D3A86C-35BA-E8EA-534C-BDE8826DF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1B6FA-AB19-4426-3D67-561CB1B71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48252-2ADE-D497-8234-187624FD4B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B0F119-7D38-4037-BABA-F1122FCE5687}" type="datetimeFigureOut">
              <a:rPr lang="en-GB" smtClean="0"/>
              <a:t>05/06/2024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CBE29-678D-FCD3-A0AA-16D03B297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70281-2657-1BC7-FFF8-FE6BA35B11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59819B-F112-47CD-BF84-F32D9735D7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9295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196D4925-E418-6771-4A1E-0CC02E4D578E}"/>
              </a:ext>
            </a:extLst>
          </p:cNvPr>
          <p:cNvGrpSpPr/>
          <p:nvPr/>
        </p:nvGrpSpPr>
        <p:grpSpPr>
          <a:xfrm>
            <a:off x="209446" y="0"/>
            <a:ext cx="11773107" cy="6858000"/>
            <a:chOff x="209446" y="0"/>
            <a:chExt cx="11773107" cy="6858000"/>
          </a:xfrm>
        </p:grpSpPr>
        <p:pic>
          <p:nvPicPr>
            <p:cNvPr id="5" name="Picture 4" descr="A map of a road&#10;&#10;Description automatically generated">
              <a:extLst>
                <a:ext uri="{FF2B5EF4-FFF2-40B4-BE49-F238E27FC236}">
                  <a16:creationId xmlns:a16="http://schemas.microsoft.com/office/drawing/2014/main" id="{90C3AF69-0FF9-4559-3633-ECA039137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446" y="0"/>
              <a:ext cx="11773107" cy="6858000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6410F2F-3128-0941-7AF4-8326925E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26127" y="4933406"/>
              <a:ext cx="393667" cy="14798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1E2F60E-68B6-EE41-AFC2-C00A2869527B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3563197" y="247011"/>
              <a:ext cx="393667" cy="14798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0A3F597-2D30-19BA-1AEB-56A4E1C194B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03425" y="3898669"/>
              <a:ext cx="1803863" cy="6380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44DBDB3-C944-F1F5-2550-58F607A2B460}"/>
                </a:ext>
              </a:extLst>
            </p:cNvPr>
            <p:cNvSpPr txBox="1"/>
            <p:nvPr/>
          </p:nvSpPr>
          <p:spPr>
            <a:xfrm>
              <a:off x="3046615" y="62345"/>
              <a:ext cx="1820498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b="1" dirty="0"/>
                <a:t>From A1 (North)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5F72295-E65D-D7AB-760B-B677885F537F}"/>
                </a:ext>
              </a:extLst>
            </p:cNvPr>
            <p:cNvSpPr txBox="1"/>
            <p:nvPr/>
          </p:nvSpPr>
          <p:spPr>
            <a:xfrm>
              <a:off x="360219" y="6378632"/>
              <a:ext cx="1841338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b="1" dirty="0"/>
                <a:t>From A1 (South)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1BB3846-03F9-8475-633E-24F15AEEB990}"/>
                </a:ext>
              </a:extLst>
            </p:cNvPr>
            <p:cNvSpPr txBox="1"/>
            <p:nvPr/>
          </p:nvSpPr>
          <p:spPr>
            <a:xfrm>
              <a:off x="9828817" y="4229988"/>
              <a:ext cx="1927579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b="1" dirty="0"/>
                <a:t>From A689 (East)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8068CFF-737B-0AB5-40DA-13CD45DE3F3B}"/>
                </a:ext>
              </a:extLst>
            </p:cNvPr>
            <p:cNvCxnSpPr/>
            <p:nvPr/>
          </p:nvCxnSpPr>
          <p:spPr>
            <a:xfrm>
              <a:off x="4480559" y="3682538"/>
              <a:ext cx="0" cy="3408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D99323F8-734D-FC8C-AAC0-C887F8566508}"/>
                </a:ext>
              </a:extLst>
            </p:cNvPr>
            <p:cNvSpPr/>
            <p:nvPr/>
          </p:nvSpPr>
          <p:spPr>
            <a:xfrm>
              <a:off x="4135581" y="3599411"/>
              <a:ext cx="344966" cy="199505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37FE088C-61FA-1871-DB2F-01118C061D64}"/>
                </a:ext>
              </a:extLst>
            </p:cNvPr>
            <p:cNvSpPr/>
            <p:nvPr/>
          </p:nvSpPr>
          <p:spPr>
            <a:xfrm flipH="1">
              <a:off x="4480559" y="3588328"/>
              <a:ext cx="344966" cy="199505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48C0B29-784A-5480-F6F9-EFE1063B52F5}"/>
                </a:ext>
              </a:extLst>
            </p:cNvPr>
            <p:cNvGrpSpPr/>
            <p:nvPr/>
          </p:nvGrpSpPr>
          <p:grpSpPr>
            <a:xfrm>
              <a:off x="5259618" y="4162362"/>
              <a:ext cx="2714627" cy="1331384"/>
              <a:chOff x="4738685" y="1873173"/>
              <a:chExt cx="2714627" cy="1331384"/>
            </a:xfrm>
          </p:grpSpPr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31AE21E4-0CAA-8F71-DFE9-E6AC65661C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8685" y="1873173"/>
                <a:ext cx="2714627" cy="1331384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EC794C59-A54C-918C-4928-B13D6FB17D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79771" y="2361212"/>
                <a:ext cx="51938" cy="69015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9C9BE5C-B22B-389D-336E-D43ADC283269}"/>
                  </a:ext>
                </a:extLst>
              </p:cNvPr>
              <p:cNvSpPr txBox="1"/>
              <p:nvPr/>
            </p:nvSpPr>
            <p:spPr>
              <a:xfrm>
                <a:off x="5083228" y="2758630"/>
                <a:ext cx="2306722" cy="369332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GB" b="1" dirty="0"/>
                  <a:t>Use right-hand track</a:t>
                </a:r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F9ACAC7-5FD7-9E62-10CC-C27AE5F09491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>
              <a:off x="4480559" y="3688081"/>
              <a:ext cx="2136372" cy="45938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E989D6E-4549-4F2B-33D8-8CE491C1AFDE}"/>
                </a:ext>
              </a:extLst>
            </p:cNvPr>
            <p:cNvCxnSpPr>
              <a:cxnSpLocks/>
              <a:stCxn id="19" idx="2"/>
            </p:cNvCxnSpPr>
            <p:nvPr/>
          </p:nvCxnSpPr>
          <p:spPr>
            <a:xfrm>
              <a:off x="4480547" y="3699164"/>
              <a:ext cx="760926" cy="113304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430775A-3C10-5550-E7B1-81262A4D43C9}"/>
                </a:ext>
              </a:extLst>
            </p:cNvPr>
            <p:cNvSpPr txBox="1"/>
            <p:nvPr/>
          </p:nvSpPr>
          <p:spPr>
            <a:xfrm>
              <a:off x="3696767" y="3079073"/>
              <a:ext cx="1838965" cy="36933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b="1" dirty="0"/>
                <a:t>Access off A689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8145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21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Harley Stevenson-Cocks</dc:creator>
  <cp:lastModifiedBy>Harley Stevenson-Cocks</cp:lastModifiedBy>
  <cp:revision>1</cp:revision>
  <dcterms:created xsi:type="dcterms:W3CDTF">2024-06-05T12:47:16Z</dcterms:created>
  <dcterms:modified xsi:type="dcterms:W3CDTF">2024-06-05T12:59:23Z</dcterms:modified>
</cp:coreProperties>
</file>

<file path=docProps/thumbnail.jpeg>
</file>